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14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FF268E4-4B63-B143-BD7E-4A02D1379D86}" type="datetimeFigureOut">
              <a:rPr lang="en-US" smtClean="0"/>
              <a:t>3/25/13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ABCE4A-48CD-7A46-9DDB-E0B656C2FA87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html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ENGL 307 			March 28</a:t>
            </a:r>
            <a:r>
              <a:rPr lang="en-US" baseline="30000" dirty="0" smtClean="0"/>
              <a:t>th</a:t>
            </a:r>
            <a:r>
              <a:rPr lang="en-US" dirty="0" smtClean="0"/>
              <a:t>, 2012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 for Next Class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Readings and tweets (posted to course site)</a:t>
            </a:r>
          </a:p>
          <a:p>
            <a:endParaRPr lang="en-US" dirty="0" smtClean="0"/>
          </a:p>
          <a:p>
            <a:r>
              <a:rPr lang="en-US" dirty="0" smtClean="0"/>
              <a:t>Make a basic page in HTML and screenshot it. Post it to your </a:t>
            </a:r>
            <a:r>
              <a:rPr lang="en-US" dirty="0" err="1" smtClean="0"/>
              <a:t>blog</a:t>
            </a:r>
            <a:r>
              <a:rPr lang="en-US" dirty="0" smtClean="0"/>
              <a:t> with a write up of the process. Be ready to discuss these in groups </a:t>
            </a:r>
            <a:r>
              <a:rPr lang="en-US" smtClean="0"/>
              <a:t>next class. 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en-US" dirty="0" smtClean="0"/>
              <a:t>Hyper Text Markup Language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HTML?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sorcery?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HTML is made up of </a:t>
            </a:r>
            <a:r>
              <a:rPr lang="en-US" b="1" dirty="0" smtClean="0"/>
              <a:t>elements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These elements indicate </a:t>
            </a:r>
            <a:r>
              <a:rPr lang="en-US" b="1" dirty="0" smtClean="0"/>
              <a:t>structure</a:t>
            </a:r>
          </a:p>
          <a:p>
            <a:endParaRPr lang="en-US" dirty="0" smtClean="0"/>
          </a:p>
          <a:p>
            <a:r>
              <a:rPr lang="en-US" dirty="0" smtClean="0"/>
              <a:t>Structure and content are two separate monsters </a:t>
            </a:r>
          </a:p>
          <a:p>
            <a:endParaRPr lang="en-US" dirty="0" smtClean="0"/>
          </a:p>
          <a:p>
            <a:r>
              <a:rPr lang="en-US" dirty="0" smtClean="0"/>
              <a:t>The tools used to build pages can be no frills and are usually built right into the computer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Notepad (Windows)</a:t>
            </a:r>
          </a:p>
          <a:p>
            <a:endParaRPr lang="en-US" dirty="0" smtClean="0"/>
          </a:p>
          <a:p>
            <a:r>
              <a:rPr lang="en-US" dirty="0" smtClean="0"/>
              <a:t>TextEdit (Mac)</a:t>
            </a:r>
          </a:p>
          <a:p>
            <a:endParaRPr lang="en-US" dirty="0" smtClean="0"/>
          </a:p>
          <a:p>
            <a:r>
              <a:rPr lang="en-US" dirty="0" smtClean="0"/>
              <a:t>TextWrangler (Mac)</a:t>
            </a:r>
          </a:p>
          <a:p>
            <a:endParaRPr lang="en-US" dirty="0" smtClean="0"/>
          </a:p>
          <a:p>
            <a:r>
              <a:rPr lang="en-US" dirty="0" smtClean="0"/>
              <a:t>jEdit (Windows and Mac) </a:t>
            </a:r>
          </a:p>
          <a:p>
            <a:endParaRPr lang="en-US" dirty="0" smtClean="0"/>
          </a:p>
          <a:p>
            <a:r>
              <a:rPr lang="en-US" dirty="0" smtClean="0"/>
              <a:t>Notepad++ (Windows)</a:t>
            </a:r>
            <a:endParaRPr lang="en-US" dirty="0"/>
          </a:p>
        </p:txBody>
      </p:sp>
      <p:pic>
        <p:nvPicPr>
          <p:cNvPr id="5" name="Content Placeholder 4" descr="notepad.gif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 t="-14706" b="-14706"/>
          <a:stretch>
            <a:fillRect/>
          </a:stretch>
        </p:blipFill>
        <p:spPr/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HTML is Awesome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 uses plain text</a:t>
            </a:r>
          </a:p>
          <a:p>
            <a:endParaRPr lang="en-US" dirty="0" smtClean="0"/>
          </a:p>
          <a:p>
            <a:r>
              <a:rPr lang="en-US" dirty="0" smtClean="0"/>
              <a:t>It works on all computers</a:t>
            </a:r>
          </a:p>
          <a:p>
            <a:endParaRPr lang="en-US" dirty="0" smtClean="0"/>
          </a:p>
          <a:p>
            <a:r>
              <a:rPr lang="en-US" dirty="0" smtClean="0"/>
              <a:t>It describes what documents </a:t>
            </a:r>
            <a:r>
              <a:rPr lang="en-US" i="1" dirty="0" smtClean="0"/>
              <a:t>mean</a:t>
            </a:r>
          </a:p>
          <a:p>
            <a:endParaRPr lang="en-US" dirty="0" smtClean="0"/>
          </a:p>
          <a:p>
            <a:r>
              <a:rPr lang="en-US" dirty="0" smtClean="0"/>
              <a:t>It’s easy to learn the basics</a:t>
            </a:r>
          </a:p>
          <a:p>
            <a:endParaRPr lang="en-US" dirty="0" smtClean="0"/>
          </a:p>
          <a:p>
            <a:r>
              <a:rPr lang="en-US" dirty="0" smtClean="0"/>
              <a:t>It’s free</a:t>
            </a:r>
          </a:p>
          <a:p>
            <a:pPr algn="r">
              <a:buNone/>
            </a:pPr>
            <a:r>
              <a:rPr lang="en-US" dirty="0" smtClean="0"/>
              <a:t>(Harris, 2011)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Tags are what separate elements from one another</a:t>
            </a:r>
          </a:p>
          <a:p>
            <a:endParaRPr lang="en-US" dirty="0" smtClean="0"/>
          </a:p>
          <a:p>
            <a:r>
              <a:rPr lang="en-US" dirty="0" smtClean="0"/>
              <a:t>Start with a &lt; and end with /&gt;</a:t>
            </a:r>
          </a:p>
          <a:p>
            <a:endParaRPr lang="en-US" dirty="0" smtClean="0"/>
          </a:p>
          <a:p>
            <a:r>
              <a:rPr lang="en-US" dirty="0" smtClean="0"/>
              <a:t>Basic foundational tags:</a:t>
            </a:r>
          </a:p>
          <a:p>
            <a:pPr lvl="1"/>
            <a:r>
              <a:rPr lang="en-US" dirty="0" smtClean="0"/>
              <a:t>&lt;html&gt; &lt;/html&gt;</a:t>
            </a:r>
          </a:p>
          <a:p>
            <a:pPr lvl="1"/>
            <a:r>
              <a:rPr lang="en-US" dirty="0" smtClean="0"/>
              <a:t>&lt;head&gt; &lt;/head&gt;</a:t>
            </a:r>
          </a:p>
          <a:p>
            <a:pPr lvl="1"/>
            <a:r>
              <a:rPr lang="en-US" dirty="0" smtClean="0"/>
              <a:t>&lt;title&gt; &lt;/title&gt;</a:t>
            </a:r>
          </a:p>
          <a:p>
            <a:pPr lvl="1"/>
            <a:r>
              <a:rPr lang="en-US" dirty="0" smtClean="0"/>
              <a:t>&lt;body&gt; &lt;/body&gt;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a Page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Starting a new paragraph</a:t>
            </a:r>
          </a:p>
          <a:p>
            <a:pPr lvl="1"/>
            <a:r>
              <a:rPr lang="en-US" dirty="0" smtClean="0"/>
              <a:t>&lt;p&gt; &lt;/p&gt;</a:t>
            </a:r>
            <a:endParaRPr lang="en-US" dirty="0" smtClean="0"/>
          </a:p>
          <a:p>
            <a:r>
              <a:rPr lang="en-US" dirty="0" smtClean="0"/>
              <a:t>Paragraph alignment</a:t>
            </a:r>
          </a:p>
          <a:p>
            <a:pPr lvl="1"/>
            <a:r>
              <a:rPr lang="en-US" dirty="0" smtClean="0"/>
              <a:t>&lt;p align=“center”&gt; &lt;/p&gt;</a:t>
            </a:r>
          </a:p>
          <a:p>
            <a:r>
              <a:rPr lang="en-US" dirty="0" smtClean="0"/>
              <a:t>Line breaks</a:t>
            </a:r>
          </a:p>
          <a:p>
            <a:pPr lvl="1"/>
            <a:r>
              <a:rPr lang="en-US" dirty="0" smtClean="0"/>
              <a:t>&lt;br&gt; &lt;/br&gt;</a:t>
            </a:r>
          </a:p>
          <a:p>
            <a:r>
              <a:rPr lang="en-US" dirty="0" smtClean="0"/>
              <a:t>Headings</a:t>
            </a:r>
          </a:p>
          <a:p>
            <a:pPr lvl="1"/>
            <a:r>
              <a:rPr lang="en-US" dirty="0" smtClean="0"/>
              <a:t>&lt;h1&gt; &lt;/h1&gt; and so 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&lt;strong&gt; is for text that has strong importance</a:t>
            </a:r>
          </a:p>
          <a:p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b</a:t>
            </a:r>
            <a:r>
              <a:rPr lang="en-US" dirty="0" smtClean="0"/>
              <a:t>&gt; is for text that should be presented in bold but doesn’t have greater importance (i.e. keywords) </a:t>
            </a:r>
          </a:p>
          <a:p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em</a:t>
            </a:r>
            <a:r>
              <a:rPr lang="en-US" dirty="0" smtClean="0"/>
              <a:t>&gt; is for words that have emphatic stress </a:t>
            </a:r>
          </a:p>
          <a:p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i</a:t>
            </a:r>
            <a:r>
              <a:rPr lang="en-US" dirty="0" smtClean="0"/>
              <a:t>&gt; is for text that should be in italics but has no extra emphasis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86</TotalTime>
  <Words>324</Words>
  <Application>Microsoft Macintosh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Median</vt:lpstr>
      <vt:lpstr>Introduction to html </vt:lpstr>
      <vt:lpstr>What is HTML? </vt:lpstr>
      <vt:lpstr>What is this sorcery? </vt:lpstr>
      <vt:lpstr>Tools</vt:lpstr>
      <vt:lpstr>Why HTML is Awesome</vt:lpstr>
      <vt:lpstr>Meet the Tags</vt:lpstr>
      <vt:lpstr>Building a Page</vt:lpstr>
      <vt:lpstr>Adding Text</vt:lpstr>
      <vt:lpstr>Formatting Text</vt:lpstr>
      <vt:lpstr>Assignments for Next Class 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html </dc:title>
  <dc:creator>Angela  Harrison</dc:creator>
  <cp:lastModifiedBy>Angela  Harrison</cp:lastModifiedBy>
  <cp:revision>8</cp:revision>
  <dcterms:created xsi:type="dcterms:W3CDTF">2013-03-26T00:30:48Z</dcterms:created>
  <dcterms:modified xsi:type="dcterms:W3CDTF">2013-03-26T01:57:02Z</dcterms:modified>
</cp:coreProperties>
</file>