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5.xml" ContentType="application/vnd.openxmlformats-officedocument.presentationml.slideLayout+xml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xml" ContentType="application/xml"/>
  <Override PartName="/ppt/slides/slide19.xml" ContentType="application/vnd.openxmlformats-officedocument.presentationml.slide+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0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72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117" d="100"/>
          <a:sy n="117" d="100"/>
        </p:scale>
        <p:origin x="-144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AF1F93-D20B-2544-B909-B87207F4F289}" type="datetimeFigureOut">
              <a:rPr lang="en-US" smtClean="0"/>
              <a:pPr/>
              <a:t>4/10/13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171DC9-F423-8B40-BA19-BE111C45946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171DC9-F423-8B40-BA19-BE111C45946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Don’t Worry about the content yet, we’ll put it in</a:t>
            </a:r>
            <a:r>
              <a:rPr lang="en-US" baseline="0" dirty="0" smtClean="0"/>
              <a:t> the right place in a second. For now, you make the &lt;div&gt; ids in the html portion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171DC9-F423-8B40-BA19-BE111C45946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# sign indicates</a:t>
            </a:r>
            <a:r>
              <a:rPr lang="en-US" baseline="0" dirty="0" smtClean="0"/>
              <a:t> that it should refer to the section. It is called an “id selector.” In more advanced CSS, there are also classes, which are marked by a period. We’re not going to worry about that. Explain the margins, padding, and the width/height.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171DC9-F423-8B40-BA19-BE111C459466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Want to make it lighter? Go in GIMP and lighten the image, then save it as a .jpg,</a:t>
            </a:r>
            <a:r>
              <a:rPr lang="en-US" baseline="0" dirty="0" smtClean="0"/>
              <a:t> .gif, or. </a:t>
            </a:r>
            <a:r>
              <a:rPr lang="en-US" baseline="0" dirty="0" err="1" smtClean="0"/>
              <a:t>png</a:t>
            </a:r>
            <a:r>
              <a:rPr lang="en-US" baseline="0" dirty="0" smtClean="0"/>
              <a:t> and use the file! Inserting an image is the same as always if you want to add it in the content. However, need to explain the /images route.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171DC9-F423-8B40-BA19-BE111C459466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UL=UNORDERED</a:t>
            </a:r>
            <a:r>
              <a:rPr lang="en-US" baseline="0" dirty="0" smtClean="0"/>
              <a:t> LIST</a:t>
            </a:r>
          </a:p>
          <a:p>
            <a:r>
              <a:rPr lang="en-US" baseline="0" dirty="0" smtClean="0"/>
              <a:t>LI=LIST ITEM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171DC9-F423-8B40-BA19-BE111C459466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Gonna</a:t>
            </a:r>
            <a:r>
              <a:rPr lang="en-US" dirty="0" smtClean="0"/>
              <a:t> have</a:t>
            </a:r>
            <a:r>
              <a:rPr lang="en-US" baseline="0" dirty="0" smtClean="0"/>
              <a:t> to explain the float. Float means: positioning property.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171DC9-F423-8B40-BA19-BE111C459466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</a:t>
            </a:r>
            <a:r>
              <a:rPr lang="en-US" baseline="0" dirty="0" smtClean="0"/>
              <a:t> is CASCADING. Whole bar is #navigation, the </a:t>
            </a:r>
            <a:r>
              <a:rPr lang="en-US" baseline="0" dirty="0" err="1" smtClean="0"/>
              <a:t>ul</a:t>
            </a:r>
            <a:r>
              <a:rPr lang="en-US" baseline="0" dirty="0" smtClean="0"/>
              <a:t> is applied to the </a:t>
            </a:r>
            <a:r>
              <a:rPr lang="en-US" baseline="0" dirty="0" err="1" smtClean="0"/>
              <a:t>ul</a:t>
            </a:r>
            <a:r>
              <a:rPr lang="en-US" baseline="0" dirty="0" smtClean="0"/>
              <a:t> element, </a:t>
            </a:r>
            <a:r>
              <a:rPr lang="en-US" baseline="0" dirty="0" err="1" smtClean="0"/>
              <a:t>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li</a:t>
            </a:r>
            <a:r>
              <a:rPr lang="en-US" baseline="0" dirty="0" smtClean="0"/>
              <a:t> is applied to both, (list0style-type) makes them not bullets, and display inline makes it horizontal, and the </a:t>
            </a:r>
            <a:r>
              <a:rPr lang="en-US" baseline="0" dirty="0" err="1" smtClean="0"/>
              <a:t>li</a:t>
            </a:r>
            <a:r>
              <a:rPr lang="en-US" baseline="0" dirty="0" smtClean="0"/>
              <a:t> a makes it applicable to each </a:t>
            </a:r>
            <a:r>
              <a:rPr lang="en-US" baseline="0" dirty="0" err="1" smtClean="0"/>
              <a:t>dealie</a:t>
            </a:r>
            <a:r>
              <a:rPr lang="en-US" baseline="0" dirty="0" smtClean="0"/>
              <a:t> in there.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171DC9-F423-8B40-BA19-BE111C459466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9235-5C55-9F44-9FC5-250923E02B93}" type="datetimeFigureOut">
              <a:rPr lang="en-US" smtClean="0"/>
              <a:pPr/>
              <a:t>4/10/13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074C3-1E05-F749-A503-50504273572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9235-5C55-9F44-9FC5-250923E02B93}" type="datetimeFigureOut">
              <a:rPr lang="en-US" smtClean="0"/>
              <a:pPr/>
              <a:t>4/10/13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074C3-1E05-F749-A503-50504273572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9235-5C55-9F44-9FC5-250923E02B93}" type="datetimeFigureOut">
              <a:rPr lang="en-US" smtClean="0"/>
              <a:pPr/>
              <a:t>4/10/13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074C3-1E05-F749-A503-50504273572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9235-5C55-9F44-9FC5-250923E02B93}" type="datetimeFigureOut">
              <a:rPr lang="en-US" smtClean="0"/>
              <a:pPr/>
              <a:t>4/10/13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074C3-1E05-F749-A503-50504273572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9235-5C55-9F44-9FC5-250923E02B93}" type="datetimeFigureOut">
              <a:rPr lang="en-US" smtClean="0"/>
              <a:pPr/>
              <a:t>4/10/13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074C3-1E05-F749-A503-50504273572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9235-5C55-9F44-9FC5-250923E02B93}" type="datetimeFigureOut">
              <a:rPr lang="en-US" smtClean="0"/>
              <a:pPr/>
              <a:t>4/10/13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074C3-1E05-F749-A503-50504273572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9235-5C55-9F44-9FC5-250923E02B93}" type="datetimeFigureOut">
              <a:rPr lang="en-US" smtClean="0"/>
              <a:pPr/>
              <a:t>4/10/13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074C3-1E05-F749-A503-50504273572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9235-5C55-9F44-9FC5-250923E02B93}" type="datetimeFigureOut">
              <a:rPr lang="en-US" smtClean="0"/>
              <a:pPr/>
              <a:t>4/10/13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074C3-1E05-F749-A503-50504273572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9235-5C55-9F44-9FC5-250923E02B93}" type="datetimeFigureOut">
              <a:rPr lang="en-US" smtClean="0"/>
              <a:pPr/>
              <a:t>4/10/13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074C3-1E05-F749-A503-50504273572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9235-5C55-9F44-9FC5-250923E02B93}" type="datetimeFigureOut">
              <a:rPr lang="en-US" smtClean="0"/>
              <a:pPr/>
              <a:t>4/10/13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074C3-1E05-F749-A503-50504273572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9235-5C55-9F44-9FC5-250923E02B93}" type="datetimeFigureOut">
              <a:rPr lang="en-US" smtClean="0"/>
              <a:pPr/>
              <a:t>4/10/13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074C3-1E05-F749-A503-50504273572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7E9235-5C55-9F44-9FC5-250923E02B93}" type="datetimeFigureOut">
              <a:rPr lang="en-US" smtClean="0"/>
              <a:pPr/>
              <a:t>4/10/13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074C3-1E05-F749-A503-50504273572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Final Lesson: CSS and Inline Styles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#dw307</a:t>
            </a:r>
          </a:p>
          <a:p>
            <a:r>
              <a:rPr lang="en-US" dirty="0" smtClean="0"/>
              <a:t>April 11, 2013  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3-04-10 at 12.35.41 P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304800"/>
            <a:ext cx="7859713" cy="636080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524000"/>
            <a:ext cx="7772400" cy="1362075"/>
          </a:xfrm>
        </p:spPr>
        <p:txBody>
          <a:bodyPr/>
          <a:lstStyle/>
          <a:p>
            <a:r>
              <a:rPr lang="en-US" dirty="0" smtClean="0"/>
              <a:t>Now that the places are marked in the html…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886075"/>
            <a:ext cx="7772400" cy="1500187"/>
          </a:xfrm>
        </p:spPr>
        <p:txBody>
          <a:bodyPr anchor="ctr">
            <a:normAutofit/>
          </a:bodyPr>
          <a:lstStyle/>
          <a:p>
            <a:pPr algn="r"/>
            <a:r>
              <a:rPr lang="en-US" sz="2400" dirty="0" smtClean="0">
                <a:solidFill>
                  <a:srgbClr val="FF0000"/>
                </a:solidFill>
              </a:rPr>
              <a:t>… add the CSS at the top.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3-04-10 at 12.47.56 P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0" y="381000"/>
            <a:ext cx="3505200" cy="3609409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3" name="Picture 2" descr="Screen shot 2013-04-10 at 12.49.12 PM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4191000"/>
            <a:ext cx="8640000" cy="2286000"/>
          </a:xfrm>
          <a:prstGeom prst="rect">
            <a:avLst/>
          </a:prstGeom>
          <a:ln>
            <a:solidFill>
              <a:srgbClr val="000000"/>
            </a:solidFill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3-04-10 at 12.52.15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4191000"/>
            <a:ext cx="7753350" cy="2452535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3" name="Picture 2" descr="Screen shot 2013-04-10 at 12.52.04 P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0" y="380999"/>
            <a:ext cx="2151530" cy="3429001"/>
          </a:xfrm>
          <a:prstGeom prst="rect">
            <a:avLst/>
          </a:prstGeom>
          <a:ln>
            <a:solidFill>
              <a:srgbClr val="000000"/>
            </a:solidFill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the Header an Image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Rules are different from html: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background</a:t>
            </a:r>
            <a:r>
              <a:rPr lang="en-US" dirty="0" smtClean="0"/>
              <a:t>-image: </a:t>
            </a:r>
            <a:r>
              <a:rPr lang="en-US" dirty="0" err="1" smtClean="0"/>
              <a:t>url("images/clouds.gif</a:t>
            </a:r>
            <a:r>
              <a:rPr lang="en-US" dirty="0" smtClean="0"/>
              <a:t>")</a:t>
            </a:r>
            <a:r>
              <a:rPr lang="en-US" dirty="0" smtClean="0"/>
              <a:t>;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Use this when you want the image to appear on all pages of the site.  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3-04-10 at 12.56.30 P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6400" y="838200"/>
            <a:ext cx="6075608" cy="1295400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3" name="Picture 2" descr="Screen shot 2013-04-10 at 12.57.27 PM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0" y="3200400"/>
            <a:ext cx="7472608" cy="2288486"/>
          </a:xfrm>
          <a:prstGeom prst="rect">
            <a:avLst/>
          </a:prstGeom>
          <a:ln>
            <a:solidFill>
              <a:srgbClr val="000000"/>
            </a:solidFill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a Navigation Bar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762000"/>
          </a:xfrm>
        </p:spPr>
        <p:txBody>
          <a:bodyPr/>
          <a:lstStyle/>
          <a:p>
            <a:r>
              <a:rPr lang="en-US" dirty="0" smtClean="0"/>
              <a:t>Is a list in html, with links</a:t>
            </a:r>
            <a:endParaRPr lang="en-US" dirty="0"/>
          </a:p>
        </p:txBody>
      </p:sp>
      <p:pic>
        <p:nvPicPr>
          <p:cNvPr id="5" name="Picture 4" descr="Screen shot 2013-04-10 at 1.17.18 P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2200" y="2209800"/>
            <a:ext cx="3962400" cy="1651000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6" name="Picture 5" descr="Screen shot 2013-04-10 at 1.19.12 PM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7588" y="3952478"/>
            <a:ext cx="6678612" cy="2678402"/>
          </a:xfrm>
          <a:prstGeom prst="rect">
            <a:avLst/>
          </a:prstGeom>
          <a:ln>
            <a:solidFill>
              <a:srgbClr val="000000"/>
            </a:solidFill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3-04-10 at 1.21.21 P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2895600"/>
            <a:ext cx="8832000" cy="3505200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3" name="Picture 2" descr="Screen shot 2013-04-10 at 1.21.32 PM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5200" y="1069975"/>
            <a:ext cx="2209800" cy="1333500"/>
          </a:xfrm>
          <a:prstGeom prst="rect">
            <a:avLst/>
          </a:prstGeom>
          <a:ln>
            <a:solidFill>
              <a:srgbClr val="000000"/>
            </a:solidFill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3-04-10 at 1.29.40 P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3782695"/>
            <a:ext cx="8534400" cy="2818130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3" name="Picture 2" descr="Screen shot 2013-04-10 at 1.28.32 PM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0" y="228600"/>
            <a:ext cx="2396976" cy="3276600"/>
          </a:xfrm>
          <a:prstGeom prst="rect">
            <a:avLst/>
          </a:prstGeom>
          <a:ln>
            <a:solidFill>
              <a:srgbClr val="000000"/>
            </a:solidFill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66837"/>
            <a:ext cx="7772400" cy="1362075"/>
          </a:xfrm>
        </p:spPr>
        <p:txBody>
          <a:bodyPr/>
          <a:lstStyle/>
          <a:p>
            <a:r>
              <a:rPr lang="en-US" dirty="0" smtClean="0"/>
              <a:t>Building a site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/>
          <a:lstStyle/>
          <a:p>
            <a:r>
              <a:rPr lang="en-US" dirty="0" smtClean="0"/>
              <a:t>Think of a web page…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681288"/>
            <a:ext cx="7772400" cy="661987"/>
          </a:xfrm>
        </p:spPr>
        <p:txBody>
          <a:bodyPr/>
          <a:lstStyle/>
          <a:p>
            <a:pPr algn="r"/>
            <a:r>
              <a:rPr lang="en-US" dirty="0" smtClean="0">
                <a:solidFill>
                  <a:srgbClr val="FF0000"/>
                </a:solidFill>
              </a:rPr>
              <a:t> . . . </a:t>
            </a:r>
            <a:r>
              <a:rPr lang="en-US" dirty="0">
                <a:solidFill>
                  <a:srgbClr val="FF0000"/>
                </a:solidFill>
              </a:rPr>
              <a:t>a</a:t>
            </a:r>
            <a:r>
              <a:rPr lang="en-US" dirty="0" smtClean="0">
                <a:solidFill>
                  <a:srgbClr val="FF0000"/>
                </a:solidFill>
              </a:rPr>
              <a:t>s a series of boxes.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 smtClean="0"/>
              <a:t>Meeting in Adobe Connect</a:t>
            </a:r>
          </a:p>
          <a:p>
            <a:r>
              <a:rPr lang="en-US" dirty="0" smtClean="0"/>
              <a:t>Will do a peer review</a:t>
            </a:r>
          </a:p>
          <a:p>
            <a:r>
              <a:rPr lang="en-US" dirty="0" smtClean="0"/>
              <a:t>Tweets will not be readings, but any helpful videos/links you find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&lt;div&gt; Tag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 smtClean="0"/>
              <a:t>Block level element</a:t>
            </a:r>
          </a:p>
          <a:p>
            <a:r>
              <a:rPr lang="en-US" dirty="0" smtClean="0"/>
              <a:t>Acts like a paragraph</a:t>
            </a:r>
          </a:p>
          <a:p>
            <a:r>
              <a:rPr lang="en-US" dirty="0" smtClean="0"/>
              <a:t>Used to group elements</a:t>
            </a:r>
          </a:p>
          <a:p>
            <a:r>
              <a:rPr lang="en-US" dirty="0" smtClean="0"/>
              <a:t>Can be formatted with CSS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Cascading Style Sheets</a:t>
            </a:r>
          </a:p>
          <a:p>
            <a:r>
              <a:rPr lang="en-US" dirty="0" smtClean="0"/>
              <a:t>HTML is a way to do content, and CSS is adding styles</a:t>
            </a:r>
          </a:p>
          <a:p>
            <a:r>
              <a:rPr lang="en-US" dirty="0" smtClean="0"/>
              <a:t>Style: rules on how to format particular portions of a page</a:t>
            </a:r>
          </a:p>
          <a:p>
            <a:r>
              <a:rPr lang="en-US" dirty="0" smtClean="0"/>
              <a:t>Style sheet=set of styles</a:t>
            </a:r>
          </a:p>
          <a:p>
            <a:r>
              <a:rPr lang="en-US" dirty="0" smtClean="0"/>
              <a:t>Separate language from HTML, but works with HTML to make it pretty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362200"/>
            <a:ext cx="7772400" cy="1500187"/>
          </a:xfrm>
        </p:spPr>
        <p:txBody>
          <a:bodyPr anchor="ctr">
            <a:noAutofit/>
          </a:bodyPr>
          <a:lstStyle/>
          <a:p>
            <a:r>
              <a:rPr lang="en-US" sz="6600" dirty="0" smtClean="0">
                <a:solidFill>
                  <a:schemeClr val="tx1"/>
                </a:solidFill>
              </a:rPr>
              <a:t>p {</a:t>
            </a:r>
          </a:p>
          <a:p>
            <a:r>
              <a:rPr lang="en-US" sz="6600" dirty="0" smtClean="0">
                <a:solidFill>
                  <a:schemeClr val="tx1"/>
                </a:solidFill>
              </a:rPr>
              <a:t>color: red;</a:t>
            </a:r>
          </a:p>
          <a:p>
            <a:r>
              <a:rPr lang="en-US" sz="6600" dirty="0" smtClean="0">
                <a:solidFill>
                  <a:schemeClr val="tx1"/>
                </a:solidFill>
              </a:rPr>
              <a:t>font-size:20px;</a:t>
            </a:r>
          </a:p>
          <a:p>
            <a:r>
              <a:rPr lang="en-US" sz="6600" dirty="0">
                <a:solidFill>
                  <a:schemeClr val="tx1"/>
                </a:solidFill>
              </a:rPr>
              <a:t>}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I Add This Stuff?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048000"/>
          </a:xfrm>
        </p:spPr>
        <p:txBody>
          <a:bodyPr/>
          <a:lstStyle/>
          <a:p>
            <a:r>
              <a:rPr lang="en-US" dirty="0" smtClean="0"/>
              <a:t>Make an Internal Style Sheet </a:t>
            </a:r>
          </a:p>
          <a:p>
            <a:r>
              <a:rPr lang="en-US" dirty="0" smtClean="0"/>
              <a:t>Goes after the &lt;head&gt;</a:t>
            </a:r>
          </a:p>
          <a:p>
            <a:r>
              <a:rPr lang="en-US" dirty="0" smtClean="0"/>
              <a:t>Write &lt;style type=“text/</a:t>
            </a:r>
            <a:r>
              <a:rPr lang="en-US" dirty="0" err="1" smtClean="0"/>
              <a:t>css</a:t>
            </a:r>
            <a:r>
              <a:rPr lang="en-US" dirty="0" smtClean="0"/>
              <a:t>”&gt;</a:t>
            </a:r>
          </a:p>
          <a:p>
            <a:r>
              <a:rPr lang="en-US" dirty="0" smtClean="0"/>
              <a:t>Go down a couple of spaces and write </a:t>
            </a:r>
          </a:p>
          <a:p>
            <a:pPr>
              <a:buNone/>
            </a:pPr>
            <a:r>
              <a:rPr lang="en-US" dirty="0" smtClean="0"/>
              <a:t>  &lt;/style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Screen shot 2013-04-08 at 10.46.26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4718050"/>
            <a:ext cx="4089400" cy="17018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Selectors</a:t>
            </a:r>
            <a:endParaRPr lang="en-US" dirty="0"/>
          </a:p>
        </p:txBody>
      </p:sp>
      <p:pic>
        <p:nvPicPr>
          <p:cNvPr id="3" name="Picture 2" descr="Screen shot 2013-04-08 at 10.53.07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417638"/>
            <a:ext cx="8321195" cy="5105400"/>
          </a:xfrm>
          <a:prstGeom prst="rect">
            <a:avLst/>
          </a:prstGeom>
          <a:ln>
            <a:solidFill>
              <a:srgbClr val="000000"/>
            </a:solidFill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shot 2013-04-08 at 10.54.14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133600"/>
            <a:ext cx="8132556" cy="1889125"/>
          </a:xfrm>
          <a:prstGeom prst="rect">
            <a:avLst/>
          </a:prstGeom>
          <a:ln>
            <a:solidFill>
              <a:srgbClr val="000000"/>
            </a:solidFill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 to the &lt;div&gt; Tag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&lt;div&gt; tags go in the HTML portion of the page</a:t>
            </a:r>
          </a:p>
          <a:p>
            <a:r>
              <a:rPr lang="en-US" dirty="0" smtClean="0"/>
              <a:t>CSS is used to position and style them</a:t>
            </a:r>
          </a:p>
          <a:p>
            <a:r>
              <a:rPr lang="en-US" dirty="0" smtClean="0"/>
              <a:t>Name the containers you want the content to go in and give them an id</a:t>
            </a:r>
          </a:p>
          <a:p>
            <a:pPr lvl="1"/>
            <a:r>
              <a:rPr lang="en-US" dirty="0" smtClean="0"/>
              <a:t>Container</a:t>
            </a:r>
          </a:p>
          <a:p>
            <a:pPr lvl="1"/>
            <a:r>
              <a:rPr lang="en-US" dirty="0" smtClean="0"/>
              <a:t>Navigation</a:t>
            </a:r>
          </a:p>
          <a:p>
            <a:pPr lvl="1"/>
            <a:r>
              <a:rPr lang="en-US" dirty="0" smtClean="0"/>
              <a:t>Header</a:t>
            </a:r>
          </a:p>
          <a:p>
            <a:pPr lvl="1"/>
            <a:r>
              <a:rPr lang="en-US" dirty="0" smtClean="0"/>
              <a:t>Content </a:t>
            </a:r>
          </a:p>
          <a:p>
            <a:pPr lvl="1"/>
            <a:r>
              <a:rPr lang="en-US" dirty="0" smtClean="0"/>
              <a:t>Footer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</TotalTime>
  <Words>536</Words>
  <Application>Microsoft Macintosh PowerPoint</Application>
  <PresentationFormat>On-screen Show (4:3)</PresentationFormat>
  <Paragraphs>65</Paragraphs>
  <Slides>20</Slides>
  <Notes>7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Final Lesson: CSS and Inline Styles</vt:lpstr>
      <vt:lpstr>Think of a web page…</vt:lpstr>
      <vt:lpstr>The &lt;div&gt; Tag</vt:lpstr>
      <vt:lpstr>CSS?</vt:lpstr>
      <vt:lpstr>Slide 5</vt:lpstr>
      <vt:lpstr>How Do I Add This Stuff?</vt:lpstr>
      <vt:lpstr>Using Selectors</vt:lpstr>
      <vt:lpstr>Slide 8</vt:lpstr>
      <vt:lpstr>Back to the &lt;div&gt; Tag</vt:lpstr>
      <vt:lpstr>Slide 10</vt:lpstr>
      <vt:lpstr>Now that the places are marked in the html…</vt:lpstr>
      <vt:lpstr>Slide 12</vt:lpstr>
      <vt:lpstr>Slide 13</vt:lpstr>
      <vt:lpstr>Making the Header an Image</vt:lpstr>
      <vt:lpstr>Slide 15</vt:lpstr>
      <vt:lpstr>Making a Navigation Bar</vt:lpstr>
      <vt:lpstr>Slide 17</vt:lpstr>
      <vt:lpstr>Slide 18</vt:lpstr>
      <vt:lpstr>Building a site</vt:lpstr>
      <vt:lpstr>Next Class</vt:lpstr>
    </vt:vector>
  </TitlesOfParts>
  <Company/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 Lesson: CSS and Inline Styles</dc:title>
  <dc:creator>Angela  Harrison</dc:creator>
  <cp:lastModifiedBy>Angela  Harrison</cp:lastModifiedBy>
  <cp:revision>12</cp:revision>
  <dcterms:created xsi:type="dcterms:W3CDTF">2013-04-10T15:49:57Z</dcterms:created>
  <dcterms:modified xsi:type="dcterms:W3CDTF">2013-04-10T17:33:50Z</dcterms:modified>
</cp:coreProperties>
</file>